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62" r:id="rId3"/>
    <p:sldId id="266" r:id="rId4"/>
    <p:sldId id="288" r:id="rId5"/>
    <p:sldId id="289" r:id="rId6"/>
    <p:sldId id="260" r:id="rId7"/>
    <p:sldId id="259" r:id="rId8"/>
    <p:sldId id="257" r:id="rId9"/>
    <p:sldId id="285" r:id="rId10"/>
    <p:sldId id="286" r:id="rId11"/>
    <p:sldId id="277" r:id="rId12"/>
    <p:sldId id="278" r:id="rId13"/>
    <p:sldId id="261" r:id="rId14"/>
    <p:sldId id="279" r:id="rId15"/>
    <p:sldId id="280" r:id="rId16"/>
    <p:sldId id="270" r:id="rId17"/>
    <p:sldId id="281" r:id="rId18"/>
    <p:sldId id="267" r:id="rId19"/>
    <p:sldId id="282" r:id="rId20"/>
    <p:sldId id="269" r:id="rId21"/>
    <p:sldId id="283" r:id="rId22"/>
    <p:sldId id="271" r:id="rId23"/>
    <p:sldId id="272" r:id="rId24"/>
    <p:sldId id="284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50" autoAdjust="0"/>
    <p:restoredTop sz="94542" autoAdjust="0"/>
  </p:normalViewPr>
  <p:slideViewPr>
    <p:cSldViewPr>
      <p:cViewPr varScale="1">
        <p:scale>
          <a:sx n="114" d="100"/>
          <a:sy n="114" d="100"/>
        </p:scale>
        <p:origin x="3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F56BE-15AE-4F43-998F-DEC6C5E6A7F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433F8-82E4-447D-BC90-A7850D200E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51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33F8-82E4-447D-BC90-A7850D200E2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72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33F8-82E4-447D-BC90-A7850D200E2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42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F38-9DCF-45D8-9DB7-0EA01304BBA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E13-BB0A-4A02-807A-731E32C5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2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F38-9DCF-45D8-9DB7-0EA01304BBA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E13-BB0A-4A02-807A-731E32C5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6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F38-9DCF-45D8-9DB7-0EA01304BBA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E13-BB0A-4A02-807A-731E32C5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7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F38-9DCF-45D8-9DB7-0EA01304BBA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E13-BB0A-4A02-807A-731E32C5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9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F38-9DCF-45D8-9DB7-0EA01304BBA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E13-BB0A-4A02-807A-731E32C5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F38-9DCF-45D8-9DB7-0EA01304BBA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E13-BB0A-4A02-807A-731E32C5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F38-9DCF-45D8-9DB7-0EA01304BBA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E13-BB0A-4A02-807A-731E32C5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F38-9DCF-45D8-9DB7-0EA01304BBA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E13-BB0A-4A02-807A-731E32C5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7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F38-9DCF-45D8-9DB7-0EA01304BBA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E13-BB0A-4A02-807A-731E32C5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6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F38-9DCF-45D8-9DB7-0EA01304BBA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E13-BB0A-4A02-807A-731E32C5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5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F38-9DCF-45D8-9DB7-0EA01304BBA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EE13-BB0A-4A02-807A-731E32C5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2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AF38-9DCF-45D8-9DB7-0EA01304BBA7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7EE13-BB0A-4A02-807A-731E32C5F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EORNA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3DF620-9CCA-4715-BB87-B8A4A3196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8" y="1955220"/>
            <a:ext cx="7654583" cy="29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6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9A31978-B8C0-43B7-99D0-733925C08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514600"/>
            <a:ext cx="3501813" cy="16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5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GREECE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1600199" cy="218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32" y="2362200"/>
            <a:ext cx="297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97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HUNGARY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223658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20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3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ICELAND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21568"/>
            <a:ext cx="2166938" cy="203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45084"/>
            <a:ext cx="3048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86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1862138" cy="208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228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3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ITALY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2224088" cy="226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2609850" cy="17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35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NORWAY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4" y="2286000"/>
            <a:ext cx="241891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048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273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PORTUGAL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215780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955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50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Poland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F1B4B2C-FC2C-4C1B-A61A-98785DD8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620" y="2079625"/>
            <a:ext cx="4361180" cy="269875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8F9BE6D-21F2-41FB-9993-A08F14FF6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6375"/>
            <a:ext cx="3429000" cy="259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2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2274029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05012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87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BELGIUM- AFISO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7347"/>
            <a:ext cx="2776537" cy="139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2819400" cy="22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70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SERBIA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02067"/>
            <a:ext cx="2566987" cy="253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5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SLOVENIA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071687" cy="203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88058"/>
            <a:ext cx="396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19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SPAIN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1" y="1828800"/>
            <a:ext cx="3195637" cy="272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7452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85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SWEDEN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599"/>
            <a:ext cx="1938337" cy="294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0561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198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Switzerland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A37287-D97C-451B-96A3-178A50350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8120"/>
            <a:ext cx="3708400" cy="312176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92F8485-8C00-4662-8CF9-483AE2DC9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91" y="2077732"/>
            <a:ext cx="4061109" cy="27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53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NETHERLANDS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3559629" cy="194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40695"/>
            <a:ext cx="2912558" cy="194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830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TURKEY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2205037" cy="222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29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BELGIUM- VVOV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08487"/>
            <a:ext cx="2243137" cy="221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1"/>
            <a:ext cx="2752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0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CYPRUS - CORNA</a:t>
            </a:r>
            <a:endParaRPr lang="he-I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2243137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04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CROATIA- CORNA</a:t>
            </a:r>
            <a:endParaRPr lang="he-IL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667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6946"/>
            <a:ext cx="3932758" cy="36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3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CZECH REP.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423AA2-73A9-4D4C-9497-D85C103CC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95666"/>
            <a:ext cx="3295238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DENMARK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07641"/>
            <a:ext cx="2447925" cy="18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F372BE1-6E6C-4DD5-B588-3644D75F7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06059"/>
            <a:ext cx="3429001" cy="28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6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ESTONIA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2412000" cy="227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048000" cy="19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98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FINLAND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82" y="2528887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7941C08-0C22-4170-B0FF-9BE25DA6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1"/>
            <a:ext cx="3505200" cy="29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9222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(4:3)</PresentationFormat>
  <Paragraphs>28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ערכת נושא Office</vt:lpstr>
      <vt:lpstr>EORNA</vt:lpstr>
      <vt:lpstr>BELGIUM- AFISO</vt:lpstr>
      <vt:lpstr>BELGIUM- VVOV</vt:lpstr>
      <vt:lpstr>CYPRUS - CORNA</vt:lpstr>
      <vt:lpstr>CROATIA- CORNA</vt:lpstr>
      <vt:lpstr>CZECH REP.</vt:lpstr>
      <vt:lpstr>DENMARK</vt:lpstr>
      <vt:lpstr>ESTONIA</vt:lpstr>
      <vt:lpstr>FINLAND</vt:lpstr>
      <vt:lpstr>FRANCE</vt:lpstr>
      <vt:lpstr>GREECE</vt:lpstr>
      <vt:lpstr>HUNGARY</vt:lpstr>
      <vt:lpstr>ICELAND</vt:lpstr>
      <vt:lpstr>ISRAEL</vt:lpstr>
      <vt:lpstr>ITALY</vt:lpstr>
      <vt:lpstr>NORWAY</vt:lpstr>
      <vt:lpstr>PORTUGAL</vt:lpstr>
      <vt:lpstr>Poland</vt:lpstr>
      <vt:lpstr>RUSSIA</vt:lpstr>
      <vt:lpstr>SERBIA</vt:lpstr>
      <vt:lpstr>SLOVENIA</vt:lpstr>
      <vt:lpstr>SPAIN</vt:lpstr>
      <vt:lpstr>SWEDEN</vt:lpstr>
      <vt:lpstr>Switzerland</vt:lpstr>
      <vt:lpstr>THE NETHERLANDS</vt:lpstr>
      <vt:lpstr>TURKEY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ESTONIA</dc:title>
  <dc:creator>edryyael</dc:creator>
  <cp:lastModifiedBy>Olga Gross</cp:lastModifiedBy>
  <cp:revision>22</cp:revision>
  <dcterms:created xsi:type="dcterms:W3CDTF">2013-10-24T11:38:21Z</dcterms:created>
  <dcterms:modified xsi:type="dcterms:W3CDTF">2019-11-26T16:20:33Z</dcterms:modified>
</cp:coreProperties>
</file>